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0" r:id="rId4"/>
    <p:sldId id="261" r:id="rId5"/>
    <p:sldId id="262" r:id="rId6"/>
    <p:sldId id="263"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8C6EFC8-1798-45D1-B69E-AC3030CD92D7}">
          <p14:sldIdLst>
            <p14:sldId id="256"/>
            <p14:sldId id="257"/>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162" autoAdjust="0"/>
    <p:restoredTop sz="94660"/>
  </p:normalViewPr>
  <p:slideViewPr>
    <p:cSldViewPr>
      <p:cViewPr varScale="1">
        <p:scale>
          <a:sx n="69" d="100"/>
          <a:sy n="69" d="100"/>
        </p:scale>
        <p:origin x="-118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27E5C-655A-4712-B407-73B99FD359F8}" type="datetimeFigureOut">
              <a:rPr lang="en-GB" smtClean="0"/>
              <a:t>06/11/2018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4593C-1638-41B1-A286-BE87EF2966A9}" type="slidenum">
              <a:rPr lang="en-GB" smtClean="0"/>
              <a:t>‹#›</a:t>
            </a:fld>
            <a:endParaRPr lang="en-GB"/>
          </a:p>
        </p:txBody>
      </p:sp>
    </p:spTree>
    <p:extLst>
      <p:ext uri="{BB962C8B-B14F-4D97-AF65-F5344CB8AC3E}">
        <p14:creationId xmlns:p14="http://schemas.microsoft.com/office/powerpoint/2010/main" val="133319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hello</a:t>
            </a:r>
            <a:endParaRPr lang="en-GB" dirty="0"/>
          </a:p>
        </p:txBody>
      </p:sp>
      <p:sp>
        <p:nvSpPr>
          <p:cNvPr id="4" name="Slide Number Placeholder 3"/>
          <p:cNvSpPr>
            <a:spLocks noGrp="1"/>
          </p:cNvSpPr>
          <p:nvPr>
            <p:ph type="sldNum" sz="quarter" idx="10"/>
          </p:nvPr>
        </p:nvSpPr>
        <p:spPr/>
        <p:txBody>
          <a:bodyPr/>
          <a:lstStyle/>
          <a:p>
            <a:fld id="{B164593C-1638-41B1-A286-BE87EF2966A9}" type="slidenum">
              <a:rPr lang="en-GB" smtClean="0"/>
              <a:t>7</a:t>
            </a:fld>
            <a:endParaRPr lang="en-GB"/>
          </a:p>
        </p:txBody>
      </p:sp>
    </p:spTree>
    <p:extLst>
      <p:ext uri="{BB962C8B-B14F-4D97-AF65-F5344CB8AC3E}">
        <p14:creationId xmlns:p14="http://schemas.microsoft.com/office/powerpoint/2010/main" val="310695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73A7AE-82C8-49D0-97E7-B382C73FE9BA}"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FBB-34F5-412B-9FC0-D66A754E6DCF}"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3A7AE-82C8-49D0-97E7-B382C73FE9BA}"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FBB-34F5-412B-9FC0-D66A754E6DC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73A7AE-82C8-49D0-97E7-B382C73FE9BA}"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FBB-34F5-412B-9FC0-D66A754E6DC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73A7AE-82C8-49D0-97E7-B382C73FE9BA}"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FBB-34F5-412B-9FC0-D66A754E6DC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3A7AE-82C8-49D0-97E7-B382C73FE9BA}" type="datetimeFigureOut">
              <a:rPr lang="en-GB" smtClean="0"/>
              <a:t>06/11/2018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FBB-34F5-412B-9FC0-D66A754E6DC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73A7AE-82C8-49D0-97E7-B382C73FE9BA}" type="datetimeFigureOut">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FBB-34F5-412B-9FC0-D66A754E6DC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73A7AE-82C8-49D0-97E7-B382C73FE9BA}" type="datetimeFigureOut">
              <a:rPr lang="en-GB" smtClean="0"/>
              <a:t>06/11/2018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BDAFBB-34F5-412B-9FC0-D66A754E6DC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73A7AE-82C8-49D0-97E7-B382C73FE9BA}" type="datetimeFigureOut">
              <a:rPr lang="en-GB" smtClean="0"/>
              <a:t>06/11/2018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BDAFBB-34F5-412B-9FC0-D66A754E6DC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3A7AE-82C8-49D0-97E7-B382C73FE9BA}" type="datetimeFigureOut">
              <a:rPr lang="en-GB" smtClean="0"/>
              <a:t>06/11/2018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BDAFBB-34F5-412B-9FC0-D66A754E6DC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3A7AE-82C8-49D0-97E7-B382C73FE9BA}" type="datetimeFigureOut">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FBB-34F5-412B-9FC0-D66A754E6DC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3A7AE-82C8-49D0-97E7-B382C73FE9BA}" type="datetimeFigureOut">
              <a:rPr lang="en-GB" smtClean="0"/>
              <a:t>06/11/2018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FBB-34F5-412B-9FC0-D66A754E6DCF}"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073A7AE-82C8-49D0-97E7-B382C73FE9BA}" type="datetimeFigureOut">
              <a:rPr lang="en-GB" smtClean="0"/>
              <a:t>06/11/2018</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1BDAFBB-34F5-412B-9FC0-D66A754E6DC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Charlotte Pole</a:t>
            </a:r>
            <a:endParaRPr lang="en-GB" dirty="0"/>
          </a:p>
        </p:txBody>
      </p:sp>
      <p:sp>
        <p:nvSpPr>
          <p:cNvPr id="2" name="Title 1"/>
          <p:cNvSpPr>
            <a:spLocks noGrp="1"/>
          </p:cNvSpPr>
          <p:nvPr>
            <p:ph type="ctrTitle"/>
          </p:nvPr>
        </p:nvSpPr>
        <p:spPr/>
        <p:txBody>
          <a:bodyPr/>
          <a:lstStyle/>
          <a:p>
            <a:r>
              <a:rPr lang="en-GB" dirty="0" smtClean="0"/>
              <a:t>A Day In The Life Of A Wolf</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1520" y="0"/>
            <a:ext cx="319406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07467409"/>
      </p:ext>
    </p:extLst>
  </p:cSld>
  <p:clrMapOvr>
    <a:masterClrMapping/>
  </p:clrMapOvr>
  <mc:AlternateContent xmlns:mc="http://schemas.openxmlformats.org/markup-compatibility/2006" xmlns:p14="http://schemas.microsoft.com/office/powerpoint/2010/main">
    <mc:Choice Requires="p14">
      <p:transition spd="slow" p14:dur="1400" advTm="3952">
        <p14:ripple/>
      </p:transition>
    </mc:Choice>
    <mc:Fallback xmlns="">
      <p:transition spd="slow" advTm="39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olf black alpha fem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616" y="1"/>
            <a:ext cx="11307054" cy="68720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620688"/>
            <a:ext cx="8424936" cy="2677656"/>
          </a:xfrm>
          <a:prstGeom prst="rect">
            <a:avLst/>
          </a:prstGeom>
          <a:noFill/>
        </p:spPr>
        <p:txBody>
          <a:bodyPr wrap="square" rtlCol="0">
            <a:spAutoFit/>
          </a:bodyPr>
          <a:lstStyle/>
          <a:p>
            <a:r>
              <a:rPr lang="en-GB" sz="2800" dirty="0" smtClean="0">
                <a:solidFill>
                  <a:schemeClr val="accent3">
                    <a:lumMod val="50000"/>
                  </a:schemeClr>
                </a:solidFill>
              </a:rPr>
              <a:t>The smooth, black female alpha and her pack are getting ready to hunt. There are some caribou in the south side of the forest but they are moving quickly so they must be quick. Two sick wolves and one healthy female will stay behind in the den to take care of the pups and cubs. The wolves set off. </a:t>
            </a:r>
            <a:endParaRPr lang="en-GB" sz="2800" dirty="0">
              <a:solidFill>
                <a:schemeClr val="accent3">
                  <a:lumMod val="50000"/>
                </a:schemeClr>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931557789"/>
      </p:ext>
    </p:extLst>
  </p:cSld>
  <p:clrMapOvr>
    <a:masterClrMapping/>
  </p:clrMapOvr>
  <mc:AlternateContent xmlns:mc="http://schemas.openxmlformats.org/markup-compatibility/2006" xmlns:p14="http://schemas.microsoft.com/office/powerpoint/2010/main">
    <mc:Choice Requires="p14">
      <p:transition spd="slow" p14:dur="4000" advTm="18753">
        <p14:vortex dir="r"/>
      </p:transition>
    </mc:Choice>
    <mc:Fallback xmlns="">
      <p:transition spd="slow" advTm="187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unters in a h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374" y="7937"/>
            <a:ext cx="9542374" cy="6850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404664"/>
            <a:ext cx="8496944" cy="3108543"/>
          </a:xfrm>
          <a:prstGeom prst="rect">
            <a:avLst/>
          </a:prstGeom>
          <a:noFill/>
        </p:spPr>
        <p:txBody>
          <a:bodyPr wrap="square" rtlCol="0">
            <a:spAutoFit/>
          </a:bodyPr>
          <a:lstStyle/>
          <a:p>
            <a:r>
              <a:rPr lang="en-GB" sz="2800" dirty="0" smtClean="0">
                <a:solidFill>
                  <a:schemeClr val="bg2">
                    <a:lumMod val="50000"/>
                  </a:schemeClr>
                </a:solidFill>
              </a:rPr>
              <a:t>Meanwhile in the nearby village two hunters are getting ready to go into the forest to hunt for wolves. They put on there heavy boots and go out of the door. They stomp on the gravel path which blends into the </a:t>
            </a:r>
            <a:r>
              <a:rPr lang="en-GB" sz="2800" dirty="0" err="1" smtClean="0">
                <a:solidFill>
                  <a:schemeClr val="bg2">
                    <a:lumMod val="50000"/>
                  </a:schemeClr>
                </a:solidFill>
              </a:rPr>
              <a:t>soily</a:t>
            </a:r>
            <a:r>
              <a:rPr lang="en-GB" sz="2800" dirty="0" smtClean="0">
                <a:solidFill>
                  <a:schemeClr val="bg2">
                    <a:lumMod val="50000"/>
                  </a:schemeClr>
                </a:solidFill>
              </a:rPr>
              <a:t> forest floor coved in dead leaves. They make there way into the gloomy forest.       </a:t>
            </a:r>
            <a:endParaRPr lang="en-GB" sz="2800" dirty="0">
              <a:solidFill>
                <a:schemeClr val="bg2">
                  <a:lumMod val="50000"/>
                </a:schemeClr>
              </a:solidFill>
            </a:endParaRPr>
          </a:p>
        </p:txBody>
      </p:sp>
      <p:sp>
        <p:nvSpPr>
          <p:cNvPr id="3" name="AutoShape 2" descr="Image result for boo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boot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boo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69631363"/>
      </p:ext>
    </p:extLst>
  </p:cSld>
  <p:clrMapOvr>
    <a:masterClrMapping/>
  </p:clrMapOvr>
  <p:transition spd="slow" advTm="1793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olf pack running in a fo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784" y="-32026"/>
            <a:ext cx="131233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332656"/>
            <a:ext cx="8496944" cy="1384995"/>
          </a:xfrm>
          <a:prstGeom prst="rect">
            <a:avLst/>
          </a:prstGeom>
          <a:noFill/>
        </p:spPr>
        <p:txBody>
          <a:bodyPr wrap="square" rtlCol="0">
            <a:spAutoFit/>
          </a:bodyPr>
          <a:lstStyle/>
          <a:p>
            <a:r>
              <a:rPr lang="en-GB" sz="2800" dirty="0" smtClean="0">
                <a:solidFill>
                  <a:srgbClr val="7030A0"/>
                </a:solidFill>
              </a:rPr>
              <a:t>Galloping through the dark forest with the alpha close behind the pack comes to a halt. The alpha leaps to the front. A twig snaps, then another.  </a:t>
            </a:r>
            <a:endParaRPr lang="en-GB" sz="2800" dirty="0">
              <a:solidFill>
                <a:srgbClr val="7030A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49168541"/>
      </p:ext>
    </p:extLst>
  </p:cSld>
  <p:clrMapOvr>
    <a:masterClrMapping/>
  </p:clrMapOvr>
  <mc:AlternateContent xmlns:mc="http://schemas.openxmlformats.org/markup-compatibility/2006" xmlns:p14="http://schemas.microsoft.com/office/powerpoint/2010/main">
    <mc:Choice Requires="p14">
      <p:transition spd="slow" p14:dur="1600" advTm="10398">
        <p14:prism isContent="1" isInverted="1"/>
      </p:transition>
    </mc:Choice>
    <mc:Fallback xmlns="">
      <p:transition spd="slow" advTm="103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caribou he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0" y="0"/>
            <a:ext cx="10789532" cy="6841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548680"/>
            <a:ext cx="8640960" cy="2677656"/>
          </a:xfrm>
          <a:prstGeom prst="rect">
            <a:avLst/>
          </a:prstGeom>
          <a:noFill/>
        </p:spPr>
        <p:txBody>
          <a:bodyPr wrap="square" rtlCol="0">
            <a:spAutoFit/>
          </a:bodyPr>
          <a:lstStyle/>
          <a:p>
            <a:r>
              <a:rPr lang="en-GB" sz="2800" dirty="0" smtClean="0">
                <a:solidFill>
                  <a:schemeClr val="bg1"/>
                </a:solidFill>
              </a:rPr>
              <a:t>BANG! Its not caribou it’s the hunters. The wolves turn and run. The hunters run after them. They speed past the den and the pups and cubs join the rest of the pack the ill and the healthy female try to pull them back but it fails the 3 wolves and 1 pup gets shot. </a:t>
            </a:r>
            <a:endParaRPr lang="en-GB" sz="2800" dirty="0">
              <a:solidFill>
                <a:schemeClr val="bg1"/>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405691599"/>
      </p:ext>
    </p:extLst>
  </p:cSld>
  <p:clrMapOvr>
    <a:masterClrMapping/>
  </p:clrMapOvr>
  <mc:AlternateContent xmlns:mc="http://schemas.openxmlformats.org/markup-compatibility/2006" xmlns:p14="http://schemas.microsoft.com/office/powerpoint/2010/main">
    <mc:Choice Requires="p14">
      <p:transition spd="slow" p14:dur="800" advTm="18691">
        <p:circle/>
      </p:transition>
    </mc:Choice>
    <mc:Fallback xmlns="">
      <p:transition spd="slow" advTm="18691">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424936" cy="1815882"/>
          </a:xfrm>
          <a:prstGeom prst="rect">
            <a:avLst/>
          </a:prstGeom>
          <a:noFill/>
        </p:spPr>
        <p:txBody>
          <a:bodyPr wrap="square" rtlCol="0">
            <a:spAutoFit/>
          </a:bodyPr>
          <a:lstStyle/>
          <a:p>
            <a:r>
              <a:rPr lang="en-GB" sz="2800" dirty="0" smtClean="0">
                <a:solidFill>
                  <a:srgbClr val="0033CC"/>
                </a:solidFill>
              </a:rPr>
              <a:t>The hunters still chase to pack though they don’t just want 1 wolf they want the whole pack. The village is starving because the wolves take all the meet. </a:t>
            </a:r>
            <a:endParaRPr lang="en-GB" sz="2800" dirty="0">
              <a:solidFill>
                <a:srgbClr val="0033CC"/>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91407487"/>
      </p:ext>
    </p:extLst>
  </p:cSld>
  <p:clrMapOvr>
    <a:masterClrMapping/>
  </p:clrMapOvr>
  <p:transition spd="slow" advTm="1002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3 wolf cubs run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116160"/>
            <a:ext cx="10446888" cy="6974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620688"/>
            <a:ext cx="8568952" cy="3108543"/>
          </a:xfrm>
          <a:prstGeom prst="rect">
            <a:avLst/>
          </a:prstGeom>
          <a:noFill/>
        </p:spPr>
        <p:txBody>
          <a:bodyPr wrap="square" rtlCol="0">
            <a:spAutoFit/>
          </a:bodyPr>
          <a:lstStyle/>
          <a:p>
            <a:r>
              <a:rPr lang="en-GB" sz="2800" dirty="0" smtClean="0">
                <a:solidFill>
                  <a:srgbClr val="993300"/>
                </a:solidFill>
                <a:latin typeface="Aharoni" panose="02010803020104030203" pitchFamily="2" charset="-79"/>
                <a:cs typeface="Aharoni" panose="02010803020104030203" pitchFamily="2" charset="-79"/>
              </a:rPr>
              <a:t>The 3 cubs left were behind the rest of the pack but there catching up. The pack soon comes to a pack of buffalo for once they are not running from each other but they are running together. </a:t>
            </a:r>
            <a:r>
              <a:rPr lang="en-GB" sz="2800" dirty="0" smtClean="0">
                <a:solidFill>
                  <a:srgbClr val="993300"/>
                </a:solidFill>
                <a:latin typeface="Arial Rounded MT Bold" panose="020F0704030504030204" pitchFamily="34" charset="0"/>
                <a:cs typeface="Aharoni" panose="02010803020104030203" pitchFamily="2" charset="-79"/>
              </a:rPr>
              <a:t>BANG! BANG! BANG! </a:t>
            </a:r>
            <a:r>
              <a:rPr lang="en-GB" sz="2800" dirty="0" smtClean="0">
                <a:solidFill>
                  <a:srgbClr val="993300"/>
                </a:solidFill>
                <a:latin typeface="Aharoni" panose="02010803020104030203" pitchFamily="2" charset="-79"/>
                <a:cs typeface="Aharoni" panose="02010803020104030203" pitchFamily="2" charset="-79"/>
              </a:rPr>
              <a:t>The cubs are dead the hunters stop running they take the dead wolves back to the village. The wolves rest.  </a:t>
            </a:r>
            <a:endParaRPr lang="en-GB" sz="2800" dirty="0">
              <a:solidFill>
                <a:srgbClr val="993300"/>
              </a:solidFill>
              <a:latin typeface="Aharoni" panose="02010803020104030203" pitchFamily="2" charset="-79"/>
              <a:cs typeface="Aharoni" panose="02010803020104030203" pitchFamily="2" charset="-79"/>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666483987"/>
      </p:ext>
    </p:extLst>
  </p:cSld>
  <p:clrMapOvr>
    <a:masterClrMapping/>
  </p:clrMapOvr>
  <mc:AlternateContent xmlns:mc="http://schemas.openxmlformats.org/markup-compatibility/2006" xmlns:p14="http://schemas.microsoft.com/office/powerpoint/2010/main">
    <mc:Choice Requires="p14">
      <p:transition spd="slow" p14:dur="1600" advTm="21188">
        <p14:prism isInverted="1"/>
      </p:transition>
    </mc:Choice>
    <mc:Fallback xmlns="">
      <p:transition spd="slow" advTm="211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72617" y="-903426"/>
            <a:ext cx="10585176" cy="10022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298496"/>
            <a:ext cx="8496944" cy="4508927"/>
          </a:xfrm>
          <a:prstGeom prst="rect">
            <a:avLst/>
          </a:prstGeom>
          <a:noFill/>
        </p:spPr>
        <p:txBody>
          <a:bodyPr wrap="square" rtlCol="0">
            <a:spAutoFit/>
          </a:bodyPr>
          <a:lstStyle/>
          <a:p>
            <a:r>
              <a:rPr lang="en-GB" sz="28700" dirty="0" smtClean="0">
                <a:solidFill>
                  <a:srgbClr val="FFFF00"/>
                </a:solidFill>
                <a:latin typeface="Angsana New" panose="02020603050405020304" pitchFamily="18" charset="-34"/>
                <a:cs typeface="Angsana New" panose="02020603050405020304" pitchFamily="18" charset="-34"/>
              </a:rPr>
              <a:t>The End</a:t>
            </a:r>
            <a:endParaRPr lang="en-GB" sz="28700" dirty="0">
              <a:solidFill>
                <a:srgbClr val="FFFF00"/>
              </a:solidFill>
              <a:latin typeface="Angsana New" panose="02020603050405020304" pitchFamily="18" charset="-34"/>
              <a:cs typeface="Angsana New" panose="02020603050405020304" pitchFamily="18" charset="-34"/>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71896920"/>
      </p:ext>
    </p:extLst>
  </p:cSld>
  <p:clrMapOvr>
    <a:masterClrMapping/>
  </p:clrMapOvr>
  <mc:AlternateContent xmlns:mc="http://schemas.openxmlformats.org/markup-compatibility/2006" xmlns:p14="http://schemas.microsoft.com/office/powerpoint/2010/main">
    <mc:Choice Requires="p14">
      <p:transition spd="slow" p14:dur="1200" advTm="2310">
        <p14:prism/>
      </p:transition>
    </mc:Choice>
    <mc:Fallback xmlns="">
      <p:transition spd="slow" advTm="23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229</TotalTime>
  <Words>328</Words>
  <Application>Microsoft Office PowerPoint</Application>
  <PresentationFormat>On-screen Show (4:3)</PresentationFormat>
  <Paragraphs>11</Paragraphs>
  <Slides>8</Slides>
  <Notes>1</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Slipstream</vt:lpstr>
      <vt:lpstr>A Day In The Life Of A Wolf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Authorised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Wolf</dc:title>
  <dc:creator>Windows User</dc:creator>
  <cp:lastModifiedBy>Windows User</cp:lastModifiedBy>
  <cp:revision>26</cp:revision>
  <dcterms:created xsi:type="dcterms:W3CDTF">2018-10-22T12:32:50Z</dcterms:created>
  <dcterms:modified xsi:type="dcterms:W3CDTF">2018-11-06T15:05:30Z</dcterms:modified>
</cp:coreProperties>
</file>