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6" r:id="rId2"/>
    <p:sldId id="259" r:id="rId3"/>
    <p:sldId id="257"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EAD7"/>
    <a:srgbClr val="03170F"/>
    <a:srgbClr val="041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8" autoAdjust="0"/>
    <p:restoredTop sz="94671" autoAdjust="0"/>
  </p:normalViewPr>
  <p:slideViewPr>
    <p:cSldViewPr>
      <p:cViewPr varScale="1">
        <p:scale>
          <a:sx n="70" d="100"/>
          <a:sy n="70" d="100"/>
        </p:scale>
        <p:origin x="-1398" y="-90"/>
      </p:cViewPr>
      <p:guideLst>
        <p:guide orient="horz" pos="2160"/>
        <p:guide pos="2880"/>
      </p:guideLst>
    </p:cSldViewPr>
  </p:slideViewPr>
  <p:outlineViewPr>
    <p:cViewPr>
      <p:scale>
        <a:sx n="33" d="100"/>
        <a:sy n="33" d="100"/>
      </p:scale>
      <p:origin x="22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F3B4E-0427-4B04-82E0-3F673C3C1A31}" type="datetimeFigureOut">
              <a:rPr lang="en-GB" smtClean="0"/>
              <a:t>08/11/2019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668A7-5E11-4D8B-A60F-19254833FA4B}" type="slidenum">
              <a:rPr lang="en-GB" smtClean="0"/>
              <a:t>‹#›</a:t>
            </a:fld>
            <a:endParaRPr lang="en-GB" dirty="0"/>
          </a:p>
        </p:txBody>
      </p:sp>
    </p:spTree>
    <p:extLst>
      <p:ext uri="{BB962C8B-B14F-4D97-AF65-F5344CB8AC3E}">
        <p14:creationId xmlns:p14="http://schemas.microsoft.com/office/powerpoint/2010/main" val="16672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to s</a:t>
            </a:r>
            <a:endParaRPr lang="en-GB" dirty="0"/>
          </a:p>
        </p:txBody>
      </p:sp>
      <p:sp>
        <p:nvSpPr>
          <p:cNvPr id="4" name="Slide Number Placeholder 3"/>
          <p:cNvSpPr>
            <a:spLocks noGrp="1"/>
          </p:cNvSpPr>
          <p:nvPr>
            <p:ph type="sldNum" sz="quarter" idx="10"/>
          </p:nvPr>
        </p:nvSpPr>
        <p:spPr/>
        <p:txBody>
          <a:bodyPr/>
          <a:lstStyle/>
          <a:p>
            <a:fld id="{8CC668A7-5E11-4D8B-A60F-19254833FA4B}" type="slidenum">
              <a:rPr lang="en-GB" smtClean="0"/>
              <a:t>4</a:t>
            </a:fld>
            <a:endParaRPr lang="en-GB" dirty="0"/>
          </a:p>
        </p:txBody>
      </p:sp>
    </p:spTree>
    <p:extLst>
      <p:ext uri="{BB962C8B-B14F-4D97-AF65-F5344CB8AC3E}">
        <p14:creationId xmlns:p14="http://schemas.microsoft.com/office/powerpoint/2010/main" val="94073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51568548-20AB-4FBD-9E93-78BD972DB524}" type="datetimeFigureOut">
              <a:rPr lang="en-GB" smtClean="0"/>
              <a:t>08/11/2019</a:t>
            </a:fld>
            <a:endParaRPr lang="en-GB" dirty="0"/>
          </a:p>
        </p:txBody>
      </p:sp>
      <p:sp>
        <p:nvSpPr>
          <p:cNvPr id="23" name="Slide Number Placeholder 22"/>
          <p:cNvSpPr>
            <a:spLocks noGrp="1"/>
          </p:cNvSpPr>
          <p:nvPr>
            <p:ph type="sldNum" sz="quarter" idx="11"/>
          </p:nvPr>
        </p:nvSpPr>
        <p:spPr/>
        <p:txBody>
          <a:bodyPr/>
          <a:lstStyle/>
          <a:p>
            <a:fld id="{3C242D5C-D86B-4EFA-93BD-9B031BF1DDA5}" type="slidenum">
              <a:rPr lang="en-GB" smtClean="0"/>
              <a:t>‹#›</a:t>
            </a:fld>
            <a:endParaRPr lang="en-GB" dirty="0"/>
          </a:p>
        </p:txBody>
      </p:sp>
      <p:sp>
        <p:nvSpPr>
          <p:cNvPr id="24" name="Footer Placeholder 23"/>
          <p:cNvSpPr>
            <a:spLocks noGrp="1"/>
          </p:cNvSpPr>
          <p:nvPr>
            <p:ph type="ftr" sz="quarter" idx="12"/>
          </p:nvPr>
        </p:nvSpPr>
        <p:spPr/>
        <p:txBody>
          <a:bodyPr/>
          <a:lstStyle/>
          <a:p>
            <a:endParaRPr lang="en-GB"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8548-20AB-4FBD-9E93-78BD972DB524}" type="datetimeFigureOut">
              <a:rPr lang="en-GB" smtClean="0"/>
              <a:t>08/11/2019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242D5C-D86B-4EFA-93BD-9B031BF1DDA5}"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8548-20AB-4FBD-9E93-78BD972DB524}" type="datetimeFigureOut">
              <a:rPr lang="en-GB" smtClean="0"/>
              <a:t>08/11/2019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242D5C-D86B-4EFA-93BD-9B031BF1DDA5}"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51568548-20AB-4FBD-9E93-78BD972DB524}" type="datetimeFigureOut">
              <a:rPr lang="en-GB" smtClean="0"/>
              <a:t>08/11/2019</a:t>
            </a:fld>
            <a:endParaRPr lang="en-GB" dirty="0"/>
          </a:p>
        </p:txBody>
      </p:sp>
      <p:sp>
        <p:nvSpPr>
          <p:cNvPr id="19" name="Slide Number Placeholder 18"/>
          <p:cNvSpPr>
            <a:spLocks noGrp="1"/>
          </p:cNvSpPr>
          <p:nvPr>
            <p:ph type="sldNum" sz="quarter" idx="15"/>
          </p:nvPr>
        </p:nvSpPr>
        <p:spPr/>
        <p:txBody>
          <a:bodyPr/>
          <a:lstStyle/>
          <a:p>
            <a:fld id="{3C242D5C-D86B-4EFA-93BD-9B031BF1DDA5}" type="slidenum">
              <a:rPr lang="en-GB" smtClean="0"/>
              <a:t>‹#›</a:t>
            </a:fld>
            <a:endParaRPr lang="en-GB" dirty="0"/>
          </a:p>
        </p:txBody>
      </p:sp>
      <p:sp>
        <p:nvSpPr>
          <p:cNvPr id="21" name="Footer Placeholder 20"/>
          <p:cNvSpPr>
            <a:spLocks noGrp="1"/>
          </p:cNvSpPr>
          <p:nvPr>
            <p:ph type="ftr" sz="quarter" idx="16"/>
          </p:nvPr>
        </p:nvSpPr>
        <p:spPr/>
        <p:txBody>
          <a:bodyPr/>
          <a:lstStyle/>
          <a:p>
            <a:endParaRPr lang="en-GB"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51568548-20AB-4FBD-9E93-78BD972DB524}" type="datetimeFigureOut">
              <a:rPr lang="en-GB" smtClean="0"/>
              <a:t>08/11/2019</a:t>
            </a:fld>
            <a:endParaRPr lang="en-GB" dirty="0"/>
          </a:p>
        </p:txBody>
      </p:sp>
      <p:sp>
        <p:nvSpPr>
          <p:cNvPr id="20" name="Slide Number Placeholder 19"/>
          <p:cNvSpPr>
            <a:spLocks noGrp="1"/>
          </p:cNvSpPr>
          <p:nvPr>
            <p:ph type="sldNum" sz="quarter" idx="11"/>
          </p:nvPr>
        </p:nvSpPr>
        <p:spPr/>
        <p:txBody>
          <a:bodyPr/>
          <a:lstStyle/>
          <a:p>
            <a:fld id="{3C242D5C-D86B-4EFA-93BD-9B031BF1DDA5}" type="slidenum">
              <a:rPr lang="en-GB" smtClean="0"/>
              <a:t>‹#›</a:t>
            </a:fld>
            <a:endParaRPr lang="en-GB" dirty="0"/>
          </a:p>
        </p:txBody>
      </p:sp>
      <p:sp>
        <p:nvSpPr>
          <p:cNvPr id="21" name="Footer Placeholder 20"/>
          <p:cNvSpPr>
            <a:spLocks noGrp="1"/>
          </p:cNvSpPr>
          <p:nvPr>
            <p:ph type="ftr" sz="quarter" idx="12"/>
          </p:nvPr>
        </p:nvSpPr>
        <p:spPr/>
        <p:txBody>
          <a:bodyPr/>
          <a:lstStyle/>
          <a:p>
            <a:endParaRPr lang="en-GB"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51568548-20AB-4FBD-9E93-78BD972DB524}" type="datetimeFigureOut">
              <a:rPr lang="en-GB" smtClean="0"/>
              <a:t>08/11/2019</a:t>
            </a:fld>
            <a:endParaRPr lang="en-GB" dirty="0"/>
          </a:p>
        </p:txBody>
      </p:sp>
      <p:sp>
        <p:nvSpPr>
          <p:cNvPr id="25" name="Slide Number Placeholder 24"/>
          <p:cNvSpPr>
            <a:spLocks noGrp="1"/>
          </p:cNvSpPr>
          <p:nvPr>
            <p:ph type="sldNum" sz="quarter" idx="16"/>
          </p:nvPr>
        </p:nvSpPr>
        <p:spPr/>
        <p:txBody>
          <a:bodyPr/>
          <a:lstStyle/>
          <a:p>
            <a:fld id="{3C242D5C-D86B-4EFA-93BD-9B031BF1DDA5}" type="slidenum">
              <a:rPr lang="en-GB" smtClean="0"/>
              <a:t>‹#›</a:t>
            </a:fld>
            <a:endParaRPr lang="en-GB" dirty="0"/>
          </a:p>
        </p:txBody>
      </p:sp>
      <p:sp>
        <p:nvSpPr>
          <p:cNvPr id="26" name="Footer Placeholder 25"/>
          <p:cNvSpPr>
            <a:spLocks noGrp="1"/>
          </p:cNvSpPr>
          <p:nvPr>
            <p:ph type="ftr" sz="quarter" idx="17"/>
          </p:nvPr>
        </p:nvSpPr>
        <p:spPr/>
        <p:txBody>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51568548-20AB-4FBD-9E93-78BD972DB524}" type="datetimeFigureOut">
              <a:rPr lang="en-GB" smtClean="0"/>
              <a:t>08/11/2019</a:t>
            </a:fld>
            <a:endParaRPr lang="en-GB" dirty="0"/>
          </a:p>
        </p:txBody>
      </p:sp>
      <p:sp>
        <p:nvSpPr>
          <p:cNvPr id="24" name="Slide Number Placeholder 23"/>
          <p:cNvSpPr>
            <a:spLocks noGrp="1"/>
          </p:cNvSpPr>
          <p:nvPr>
            <p:ph type="sldNum" sz="quarter" idx="17"/>
          </p:nvPr>
        </p:nvSpPr>
        <p:spPr/>
        <p:txBody>
          <a:bodyPr/>
          <a:lstStyle/>
          <a:p>
            <a:fld id="{3C242D5C-D86B-4EFA-93BD-9B031BF1DDA5}" type="slidenum">
              <a:rPr lang="en-GB" smtClean="0"/>
              <a:t>‹#›</a:t>
            </a:fld>
            <a:endParaRPr lang="en-GB" dirty="0"/>
          </a:p>
        </p:txBody>
      </p:sp>
      <p:sp>
        <p:nvSpPr>
          <p:cNvPr id="29" name="Footer Placeholder 28"/>
          <p:cNvSpPr>
            <a:spLocks noGrp="1"/>
          </p:cNvSpPr>
          <p:nvPr>
            <p:ph type="ftr" sz="quarter" idx="18"/>
          </p:nvPr>
        </p:nvSpPr>
        <p:spPr/>
        <p:txBody>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51568548-20AB-4FBD-9E93-78BD972DB524}" type="datetimeFigureOut">
              <a:rPr lang="en-GB" smtClean="0"/>
              <a:t>08/11/2019</a:t>
            </a:fld>
            <a:endParaRPr lang="en-GB" dirty="0"/>
          </a:p>
        </p:txBody>
      </p:sp>
      <p:sp>
        <p:nvSpPr>
          <p:cNvPr id="14" name="Slide Number Placeholder 13"/>
          <p:cNvSpPr>
            <a:spLocks noGrp="1"/>
          </p:cNvSpPr>
          <p:nvPr>
            <p:ph type="sldNum" sz="quarter" idx="11"/>
          </p:nvPr>
        </p:nvSpPr>
        <p:spPr/>
        <p:txBody>
          <a:bodyPr/>
          <a:lstStyle/>
          <a:p>
            <a:fld id="{3C242D5C-D86B-4EFA-93BD-9B031BF1DDA5}" type="slidenum">
              <a:rPr lang="en-GB" smtClean="0"/>
              <a:t>‹#›</a:t>
            </a:fld>
            <a:endParaRPr lang="en-GB" dirty="0"/>
          </a:p>
        </p:txBody>
      </p:sp>
      <p:sp>
        <p:nvSpPr>
          <p:cNvPr id="18" name="Footer Placeholder 17"/>
          <p:cNvSpPr>
            <a:spLocks noGrp="1"/>
          </p:cNvSpPr>
          <p:nvPr>
            <p:ph type="ftr" sz="quarter" idx="12"/>
          </p:nvPr>
        </p:nvSpPr>
        <p:spPr/>
        <p:txBody>
          <a:bodyPr/>
          <a:lstStyle/>
          <a:p>
            <a:endParaRPr lang="en-GB"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51568548-20AB-4FBD-9E93-78BD972DB524}" type="datetimeFigureOut">
              <a:rPr lang="en-GB" smtClean="0"/>
              <a:t>08/11/2019</a:t>
            </a:fld>
            <a:endParaRPr lang="en-GB" dirty="0"/>
          </a:p>
        </p:txBody>
      </p:sp>
      <p:sp>
        <p:nvSpPr>
          <p:cNvPr id="12" name="Slide Number Placeholder 11"/>
          <p:cNvSpPr>
            <a:spLocks noGrp="1"/>
          </p:cNvSpPr>
          <p:nvPr>
            <p:ph type="sldNum" sz="quarter" idx="11"/>
          </p:nvPr>
        </p:nvSpPr>
        <p:spPr/>
        <p:txBody>
          <a:bodyPr/>
          <a:lstStyle/>
          <a:p>
            <a:fld id="{3C242D5C-D86B-4EFA-93BD-9B031BF1DDA5}" type="slidenum">
              <a:rPr lang="en-GB" smtClean="0"/>
              <a:t>‹#›</a:t>
            </a:fld>
            <a:endParaRPr lang="en-GB" dirty="0"/>
          </a:p>
        </p:txBody>
      </p:sp>
      <p:sp>
        <p:nvSpPr>
          <p:cNvPr id="13" name="Footer Placeholder 12"/>
          <p:cNvSpPr>
            <a:spLocks noGrp="1"/>
          </p:cNvSpPr>
          <p:nvPr>
            <p:ph type="ftr" sz="quarter" idx="12"/>
          </p:nvPr>
        </p:nvSpPr>
        <p:spPr/>
        <p:txBody>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51568548-20AB-4FBD-9E93-78BD972DB524}" type="datetimeFigureOut">
              <a:rPr lang="en-GB" smtClean="0"/>
              <a:t>08/11/2019</a:t>
            </a:fld>
            <a:endParaRPr lang="en-GB" dirty="0"/>
          </a:p>
        </p:txBody>
      </p:sp>
      <p:sp>
        <p:nvSpPr>
          <p:cNvPr id="18" name="Slide Number Placeholder 17"/>
          <p:cNvSpPr>
            <a:spLocks noGrp="1"/>
          </p:cNvSpPr>
          <p:nvPr>
            <p:ph type="sldNum" sz="quarter" idx="16"/>
          </p:nvPr>
        </p:nvSpPr>
        <p:spPr/>
        <p:txBody>
          <a:bodyPr/>
          <a:lstStyle/>
          <a:p>
            <a:fld id="{3C242D5C-D86B-4EFA-93BD-9B031BF1DDA5}" type="slidenum">
              <a:rPr lang="en-GB" smtClean="0"/>
              <a:t>‹#›</a:t>
            </a:fld>
            <a:endParaRPr lang="en-GB" dirty="0"/>
          </a:p>
        </p:txBody>
      </p:sp>
      <p:sp>
        <p:nvSpPr>
          <p:cNvPr id="20" name="Footer Placeholder 19"/>
          <p:cNvSpPr>
            <a:spLocks noGrp="1"/>
          </p:cNvSpPr>
          <p:nvPr>
            <p:ph type="ftr" sz="quarter" idx="17"/>
          </p:nvPr>
        </p:nvSpPr>
        <p:spPr/>
        <p:txBody>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51568548-20AB-4FBD-9E93-78BD972DB524}" type="datetimeFigureOut">
              <a:rPr lang="en-GB" smtClean="0"/>
              <a:t>08/11/2019</a:t>
            </a:fld>
            <a:endParaRPr lang="en-GB" dirty="0"/>
          </a:p>
        </p:txBody>
      </p:sp>
      <p:sp>
        <p:nvSpPr>
          <p:cNvPr id="20" name="Slide Number Placeholder 19"/>
          <p:cNvSpPr>
            <a:spLocks noGrp="1"/>
          </p:cNvSpPr>
          <p:nvPr>
            <p:ph type="sldNum" sz="quarter" idx="15"/>
          </p:nvPr>
        </p:nvSpPr>
        <p:spPr/>
        <p:txBody>
          <a:bodyPr/>
          <a:lstStyle/>
          <a:p>
            <a:fld id="{3C242D5C-D86B-4EFA-93BD-9B031BF1DDA5}" type="slidenum">
              <a:rPr lang="en-GB" smtClean="0"/>
              <a:t>‹#›</a:t>
            </a:fld>
            <a:endParaRPr lang="en-GB" dirty="0"/>
          </a:p>
        </p:txBody>
      </p:sp>
      <p:sp>
        <p:nvSpPr>
          <p:cNvPr id="21" name="Footer Placeholder 20"/>
          <p:cNvSpPr>
            <a:spLocks noGrp="1"/>
          </p:cNvSpPr>
          <p:nvPr>
            <p:ph type="ftr" sz="quarter" idx="16"/>
          </p:nvPr>
        </p:nvSpPr>
        <p:spPr/>
        <p:txBody>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explode.wav"/>
          </p:stSnd>
        </p:sndAc>
      </p:transition>
    </mc:Choice>
    <mc:Fallback xmlns="">
      <p:transition spd="slow">
        <p:sndAc>
          <p:stSnd>
            <p:snd r:embed="rId3" name="explod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51568548-20AB-4FBD-9E93-78BD972DB524}" type="datetimeFigureOut">
              <a:rPr lang="en-GB" smtClean="0"/>
              <a:t>08/11/2019</a:t>
            </a:fld>
            <a:endParaRPr lang="en-GB"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C242D5C-D86B-4EFA-93BD-9B031BF1DDA5}" type="slidenum">
              <a:rPr lang="en-GB" smtClean="0"/>
              <a:t>‹#›</a:t>
            </a:fld>
            <a:endParaRPr lang="en-GB"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sndAc>
          <p:stSnd>
            <p:snd r:embed="rId13" name="explode.wav"/>
          </p:stSnd>
        </p:sndAc>
      </p:transition>
    </mc:Choice>
    <mc:Fallback xmlns="">
      <p:transition spd="slow">
        <p:sndAc>
          <p:stSnd>
            <p:snd r:embed="rId14" name="explode.wav"/>
          </p:stSnd>
        </p:sndAc>
      </p:transition>
    </mc:Fallback>
  </mc:AlternateConten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lumMod val="80000"/>
              </a:schemeClr>
              <a:schemeClr val="bg1">
                <a:tint val="50000"/>
                <a:lumMod val="150000"/>
              </a:schemeClr>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229356">
            <a:off x="4213980" y="1867011"/>
            <a:ext cx="9437707" cy="1713193"/>
          </a:xfrm>
        </p:spPr>
        <p:txBody>
          <a:bodyPr>
            <a:normAutofit/>
          </a:bodyPr>
          <a:lstStyle/>
          <a:p>
            <a:r>
              <a:rPr lang="en-GB" dirty="0">
                <a:solidFill>
                  <a:srgbClr val="FF0000"/>
                </a:solidFill>
                <a:effectLst>
                  <a:outerShdw blurRad="38100" dist="38100" dir="2700000" algn="tl">
                    <a:srgbClr val="000000">
                      <a:alpha val="43137"/>
                    </a:srgbClr>
                  </a:outerShdw>
                </a:effectLst>
                <a:latin typeface="Bauhaus 93" panose="04030905020B02020C02" pitchFamily="82" charset="0"/>
              </a:rPr>
              <a:t> </a:t>
            </a:r>
            <a:r>
              <a:rPr lang="en-GB" dirty="0">
                <a:solidFill>
                  <a:schemeClr val="bg1">
                    <a:lumMod val="95000"/>
                    <a:lumOff val="5000"/>
                  </a:schemeClr>
                </a:solidFill>
                <a:effectLst>
                  <a:outerShdw blurRad="38100" dist="38100" dir="2700000" algn="tl">
                    <a:srgbClr val="000000">
                      <a:alpha val="43137"/>
                    </a:srgbClr>
                  </a:outerShdw>
                </a:effectLst>
                <a:latin typeface="Bauhaus 93" panose="04030905020B02020C02" pitchFamily="82" charset="0"/>
              </a:rPr>
              <a:t> </a:t>
            </a:r>
            <a:r>
              <a:rPr lang="en-GB" sz="8000" dirty="0" smtClean="0">
                <a:solidFill>
                  <a:srgbClr val="7AEAD7"/>
                </a:solidFill>
                <a:effectLst>
                  <a:outerShdw blurRad="38100" dist="38100" dir="2700000" algn="tl">
                    <a:srgbClr val="000000">
                      <a:alpha val="43137"/>
                    </a:srgbClr>
                  </a:outerShdw>
                </a:effectLst>
                <a:latin typeface="Bauhaus 93" panose="04030905020B02020C02" pitchFamily="82" charset="0"/>
              </a:rPr>
              <a:t>WW2 BLITZ</a:t>
            </a:r>
            <a:endParaRPr lang="en-GB" dirty="0">
              <a:solidFill>
                <a:srgbClr val="FF0000"/>
              </a:solidFill>
              <a:effectLst>
                <a:outerShdw blurRad="38100" dist="38100" dir="2700000" algn="tl">
                  <a:srgbClr val="000000">
                    <a:alpha val="43137"/>
                  </a:srgbClr>
                </a:outerShdw>
              </a:effectLst>
              <a:latin typeface="Bauhaus 93" panose="04030905020B02020C02" pitchFamily="82" charset="0"/>
            </a:endParaRPr>
          </a:p>
        </p:txBody>
      </p:sp>
      <p:sp>
        <p:nvSpPr>
          <p:cNvPr id="8" name="Text Placeholder 7"/>
          <p:cNvSpPr>
            <a:spLocks noGrp="1"/>
          </p:cNvSpPr>
          <p:nvPr>
            <p:ph type="body" sz="half" idx="2"/>
          </p:nvPr>
        </p:nvSpPr>
        <p:spPr>
          <a:xfrm rot="5400000">
            <a:off x="1253920" y="387712"/>
            <a:ext cx="3735380" cy="5938561"/>
          </a:xfrm>
        </p:spPr>
        <p:txBody>
          <a:bodyPr/>
          <a:lstStyle/>
          <a:p>
            <a:endParaRPr lang="en-GB" dirty="0"/>
          </a:p>
        </p:txBody>
      </p:sp>
      <p:sp>
        <p:nvSpPr>
          <p:cNvPr id="9" name="Content Placeholder 8"/>
          <p:cNvSpPr>
            <a:spLocks noGrp="1"/>
          </p:cNvSpPr>
          <p:nvPr>
            <p:ph sz="quarter" idx="14"/>
          </p:nvPr>
        </p:nvSpPr>
        <p:spPr>
          <a:xfrm flipV="1">
            <a:off x="8741093" y="5431536"/>
            <a:ext cx="45719" cy="85696"/>
          </a:xfrm>
        </p:spPr>
        <p:txBody>
          <a:bodyPr>
            <a:normAutofit fontScale="25000" lnSpcReduction="20000"/>
          </a:bodyPr>
          <a:lstStyle/>
          <a:p>
            <a:endParaRPr lang="en-GB" dirty="0"/>
          </a:p>
        </p:txBody>
      </p:sp>
      <p:pic>
        <p:nvPicPr>
          <p:cNvPr id="1026" name="Picture 2" descr="C:\Users\r.SCHOOL.011\AppData\Local\Microsoft\Windows\Temporary Internet Files\Content.IE5\HJ3VMM8O\Vickers-wellington-bomber-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628800"/>
            <a:ext cx="583264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493231"/>
      </p:ext>
    </p:extLst>
  </p:cSld>
  <p:clrMapOvr>
    <a:masterClrMapping/>
  </p:clrMapOvr>
  <p:transition spd="slow">
    <p:randomBar dir="vert"/>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0">
                                          <p:stCondLst>
                                            <p:cond delay="0"/>
                                          </p:stCondLst>
                                        </p:cTn>
                                        <p:tgtEl>
                                          <p:spTgt spid="2"/>
                                        </p:tgtEl>
                                      </p:cBhvr>
                                    </p:animEffect>
                                    <p:anim calcmode="lin" valueType="num">
                                      <p:cBhvr>
                                        <p:cTn id="8"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13" dur="65">
                                          <p:stCondLst>
                                            <p:cond delay="1625"/>
                                          </p:stCondLst>
                                        </p:cTn>
                                        <p:tgtEl>
                                          <p:spTgt spid="2"/>
                                        </p:tgtEl>
                                      </p:cBhvr>
                                      <p:to x="100000" y="60000"/>
                                    </p:animScale>
                                    <p:animScale>
                                      <p:cBhvr>
                                        <p:cTn id="14" dur="415" decel="50000">
                                          <p:stCondLst>
                                            <p:cond delay="1690"/>
                                          </p:stCondLst>
                                        </p:cTn>
                                        <p:tgtEl>
                                          <p:spTgt spid="2"/>
                                        </p:tgtEl>
                                      </p:cBhvr>
                                      <p:to x="100000" y="100000"/>
                                    </p:animScale>
                                    <p:animScale>
                                      <p:cBhvr>
                                        <p:cTn id="15" dur="65">
                                          <p:stCondLst>
                                            <p:cond delay="3280"/>
                                          </p:stCondLst>
                                        </p:cTn>
                                        <p:tgtEl>
                                          <p:spTgt spid="2"/>
                                        </p:tgtEl>
                                      </p:cBhvr>
                                      <p:to x="100000" y="80000"/>
                                    </p:animScale>
                                    <p:animScale>
                                      <p:cBhvr>
                                        <p:cTn id="16" dur="415" decel="50000">
                                          <p:stCondLst>
                                            <p:cond delay="3345"/>
                                          </p:stCondLst>
                                        </p:cTn>
                                        <p:tgtEl>
                                          <p:spTgt spid="2"/>
                                        </p:tgtEl>
                                      </p:cBhvr>
                                      <p:to x="100000" y="100000"/>
                                    </p:animScale>
                                    <p:animScale>
                                      <p:cBhvr>
                                        <p:cTn id="17" dur="65">
                                          <p:stCondLst>
                                            <p:cond delay="4105"/>
                                          </p:stCondLst>
                                        </p:cTn>
                                        <p:tgtEl>
                                          <p:spTgt spid="2"/>
                                        </p:tgtEl>
                                      </p:cBhvr>
                                      <p:to x="100000" y="90000"/>
                                    </p:animScale>
                                    <p:animScale>
                                      <p:cBhvr>
                                        <p:cTn id="18" dur="415" decel="50000">
                                          <p:stCondLst>
                                            <p:cond delay="4170"/>
                                          </p:stCondLst>
                                        </p:cTn>
                                        <p:tgtEl>
                                          <p:spTgt spid="2"/>
                                        </p:tgtEl>
                                      </p:cBhvr>
                                      <p:to x="100000" y="100000"/>
                                    </p:animScale>
                                    <p:animScale>
                                      <p:cBhvr>
                                        <p:cTn id="19" dur="65">
                                          <p:stCondLst>
                                            <p:cond delay="4520"/>
                                          </p:stCondLst>
                                        </p:cTn>
                                        <p:tgtEl>
                                          <p:spTgt spid="2"/>
                                        </p:tgtEl>
                                      </p:cBhvr>
                                      <p:to x="100000" y="95000"/>
                                    </p:animScale>
                                    <p:animScale>
                                      <p:cBhvr>
                                        <p:cTn id="20" dur="415" decel="50000">
                                          <p:stCondLst>
                                            <p:cond delay="4585"/>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en-GB" sz="3200" dirty="0" smtClean="0">
                <a:latin typeface="Bauhaus 93" panose="04030905020B02020C02" pitchFamily="82" charset="0"/>
              </a:rPr>
              <a:t>The blitz was a German bombing campaign that ranged between 1940 and 1941. The Germans conducted mass air attacks against industrial cities and towns around London. The raids began with light bombing and towards the end they would start to get heavier. In the end period of the Blitz the Battle of Britain began. It was an enormous battle of dog fights and bombing which the Luftwaffe and Royal air force battled for air superiority amongst the air. In the end the Luftwaffe had failed and the German air fleets retreated and were ordered to attack London to draw the RAF towards  what was called the battle of annihilation. </a:t>
            </a:r>
            <a:endParaRPr lang="en-GB" sz="3200" dirty="0">
              <a:latin typeface="Bauhaus 93" panose="04030905020B02020C02" pitchFamily="82" charset="0"/>
            </a:endParaRPr>
          </a:p>
          <a:p>
            <a:endParaRPr lang="en-GB" sz="3200" dirty="0">
              <a:latin typeface="Bauhaus 93" panose="04030905020B02020C02" pitchFamily="82" charset="0"/>
            </a:endParaRPr>
          </a:p>
        </p:txBody>
      </p:sp>
      <p:sp>
        <p:nvSpPr>
          <p:cNvPr id="3" name="Title 2"/>
          <p:cNvSpPr>
            <a:spLocks noGrp="1"/>
          </p:cNvSpPr>
          <p:nvPr>
            <p:ph type="title"/>
          </p:nvPr>
        </p:nvSpPr>
        <p:spPr>
          <a:xfrm>
            <a:off x="1139637" y="0"/>
            <a:ext cx="8004488" cy="1066800"/>
          </a:xfrm>
        </p:spPr>
        <p:txBody>
          <a:bodyPr/>
          <a:lstStyle/>
          <a:p>
            <a:r>
              <a:rPr lang="en-GB" dirty="0" smtClean="0">
                <a:latin typeface="Bauhaus 93" panose="04030905020B02020C02" pitchFamily="82" charset="0"/>
              </a:rPr>
              <a:t> </a:t>
            </a:r>
            <a:r>
              <a:rPr lang="en-GB" sz="4400" dirty="0" smtClean="0">
                <a:latin typeface="Bauhaus 93" panose="04030905020B02020C02" pitchFamily="82" charset="0"/>
              </a:rPr>
              <a:t>What was the Blitz </a:t>
            </a:r>
            <a:r>
              <a:rPr lang="en-GB" sz="4800" dirty="0" smtClean="0">
                <a:latin typeface="Bauhaus 93" panose="04030905020B02020C02" pitchFamily="82" charset="0"/>
              </a:rPr>
              <a:t>?</a:t>
            </a:r>
            <a:endParaRPr lang="en-GB" dirty="0">
              <a:latin typeface="Bauhaus 93" panose="04030905020B02020C02" pitchFamily="82" charset="0"/>
            </a:endParaRPr>
          </a:p>
        </p:txBody>
      </p:sp>
    </p:spTree>
    <p:extLst>
      <p:ext uri="{BB962C8B-B14F-4D97-AF65-F5344CB8AC3E}">
        <p14:creationId xmlns:p14="http://schemas.microsoft.com/office/powerpoint/2010/main" val="811761358"/>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explode.wav"/>
          </p:stSnd>
        </p:sndAc>
      </p:transition>
    </mc:Choice>
    <mc:Fallback>
      <p:transition spd="slow">
        <p:circle/>
        <p:sndAc>
          <p:stSnd>
            <p:snd r:embed="rId2"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anim calcmode="lin" valueType="num">
                                      <p:cBhvr>
                                        <p:cTn id="16"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988840"/>
            <a:ext cx="8324030" cy="4288536"/>
          </a:xfrm>
        </p:spPr>
        <p:txBody>
          <a:bodyPr>
            <a:normAutofit fontScale="92500" lnSpcReduction="20000"/>
          </a:bodyPr>
          <a:lstStyle/>
          <a:p>
            <a:r>
              <a:rPr lang="en-GB" sz="2800" dirty="0" smtClean="0">
                <a:latin typeface="Bauhaus 93" panose="04030905020B02020C02" pitchFamily="82" charset="0"/>
              </a:rPr>
              <a:t>  Children and babies in WWII had Gas masks and bomb shelters to keep them safe. If they were in school sand a bomb set of they were forced to walk single file to either the nearest public bomb raid shelters or if the school had one they would bring their school books and pencils and do their work in them. The shelters made at the schools were concrete bunkers  with wooden benches either side which were used to let the children sit and do their </a:t>
            </a:r>
            <a:r>
              <a:rPr lang="en-GB" sz="2800" dirty="0" smtClean="0">
                <a:latin typeface="Bauhaus 93" panose="04030905020B02020C02" pitchFamily="82" charset="0"/>
              </a:rPr>
              <a:t>work. If </a:t>
            </a:r>
            <a:r>
              <a:rPr lang="en-GB" sz="2800" dirty="0" smtClean="0">
                <a:latin typeface="Bauhaus 93" panose="04030905020B02020C02" pitchFamily="82" charset="0"/>
              </a:rPr>
              <a:t>they were caught at home during the Blitz they would have to refuge underneath  tables book cases and even ironing boards                       </a:t>
            </a:r>
            <a:endParaRPr lang="en-GB" sz="2800" dirty="0">
              <a:latin typeface="Bauhaus 93" panose="04030905020B02020C02" pitchFamily="82" charset="0"/>
            </a:endParaRPr>
          </a:p>
        </p:txBody>
      </p:sp>
      <p:sp>
        <p:nvSpPr>
          <p:cNvPr id="4" name="Title 3"/>
          <p:cNvSpPr>
            <a:spLocks noGrp="1"/>
          </p:cNvSpPr>
          <p:nvPr>
            <p:ph type="title"/>
          </p:nvPr>
        </p:nvSpPr>
        <p:spPr/>
        <p:txBody>
          <a:bodyPr/>
          <a:lstStyle/>
          <a:p>
            <a:r>
              <a:rPr lang="en-GB" dirty="0" smtClean="0">
                <a:latin typeface="Bauhaus 93" panose="04030905020B02020C02" pitchFamily="82" charset="0"/>
              </a:rPr>
              <a:t>Children in the blitz</a:t>
            </a:r>
            <a:endParaRPr lang="en-GB" dirty="0">
              <a:latin typeface="Bauhaus 93" panose="04030905020B02020C02" pitchFamily="82" charset="0"/>
            </a:endParaRPr>
          </a:p>
        </p:txBody>
      </p:sp>
    </p:spTree>
    <p:extLst>
      <p:ext uri="{BB962C8B-B14F-4D97-AF65-F5344CB8AC3E}">
        <p14:creationId xmlns:p14="http://schemas.microsoft.com/office/powerpoint/2010/main" val="380464315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250"/>
                                        <p:tgtEl>
                                          <p:spTgt spid="3">
                                            <p:txEl>
                                              <p:pRg st="0" end="0"/>
                                            </p:txEl>
                                          </p:spTgt>
                                        </p:tgtEl>
                                      </p:cBhvr>
                                    </p:animEffect>
                                    <p:anim calcmode="lin" valueType="num">
                                      <p:cBhvr>
                                        <p:cTn id="13" dur="42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42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r>
              <a:rPr lang="en-GB" sz="2800" dirty="0" smtClean="0">
                <a:latin typeface="Bauhaus 93" panose="04030905020B02020C02" pitchFamily="82" charset="0"/>
              </a:rPr>
              <a:t>Blitz devastation</a:t>
            </a:r>
            <a:endParaRPr lang="en-GB" sz="2800" dirty="0">
              <a:latin typeface="Bauhaus 93" panose="04030905020B02020C02" pitchFamily="82" charset="0"/>
            </a:endParaRPr>
          </a:p>
        </p:txBody>
      </p:sp>
      <p:sp>
        <p:nvSpPr>
          <p:cNvPr id="5" name="Content Placeholder 4"/>
          <p:cNvSpPr>
            <a:spLocks noGrp="1"/>
          </p:cNvSpPr>
          <p:nvPr>
            <p:ph sz="quarter" idx="13"/>
          </p:nvPr>
        </p:nvSpPr>
        <p:spPr>
          <a:xfrm>
            <a:off x="352426" y="2011680"/>
            <a:ext cx="4651622" cy="3736848"/>
          </a:xfrm>
        </p:spPr>
        <p:txBody>
          <a:bodyPr>
            <a:normAutofit/>
          </a:bodyPr>
          <a:lstStyle/>
          <a:p>
            <a:r>
              <a:rPr lang="en-GB" sz="2800" dirty="0" smtClean="0">
                <a:latin typeface="Bauhaus 93" panose="04030905020B02020C02" pitchFamily="82" charset="0"/>
              </a:rPr>
              <a:t>The effect the Blitz had on </a:t>
            </a:r>
            <a:r>
              <a:rPr lang="en-GB" sz="2800" dirty="0" smtClean="0">
                <a:latin typeface="Bauhaus 93" panose="04030905020B02020C02" pitchFamily="82" charset="0"/>
              </a:rPr>
              <a:t>London </a:t>
            </a:r>
            <a:r>
              <a:rPr lang="en-GB" sz="2800" dirty="0" smtClean="0">
                <a:latin typeface="Bauhaus 93" panose="04030905020B02020C02" pitchFamily="82" charset="0"/>
              </a:rPr>
              <a:t>killed over millions of people and wounded more than thousands. It demolished houses schools and factories which would have been packed with thousands of Women.</a:t>
            </a:r>
            <a:endParaRPr lang="en-GB" sz="2800" dirty="0">
              <a:latin typeface="Bauhaus 93" panose="04030905020B02020C02" pitchFamily="82" charset="0"/>
            </a:endParaRPr>
          </a:p>
        </p:txBody>
      </p:sp>
      <p:sp>
        <p:nvSpPr>
          <p:cNvPr id="6" name="Title 5"/>
          <p:cNvSpPr>
            <a:spLocks noGrp="1"/>
          </p:cNvSpPr>
          <p:nvPr>
            <p:ph type="title"/>
          </p:nvPr>
        </p:nvSpPr>
        <p:spPr/>
        <p:txBody>
          <a:bodyPr/>
          <a:lstStyle/>
          <a:p>
            <a:r>
              <a:rPr lang="en-GB" dirty="0" smtClean="0">
                <a:latin typeface="Bauhaus 93" panose="04030905020B02020C02" pitchFamily="82" charset="0"/>
              </a:rPr>
              <a:t>The effect of the blitz</a:t>
            </a:r>
            <a:endParaRPr lang="en-GB" dirty="0">
              <a:latin typeface="Bauhaus 93" panose="04030905020B02020C02" pitchFamily="82" charset="0"/>
            </a:endParaRPr>
          </a:p>
        </p:txBody>
      </p:sp>
      <p:sp>
        <p:nvSpPr>
          <p:cNvPr id="7" name="Text Placeholder 6"/>
          <p:cNvSpPr>
            <a:spLocks noGrp="1"/>
          </p:cNvSpPr>
          <p:nvPr>
            <p:ph type="body" sz="half" idx="15"/>
          </p:nvPr>
        </p:nvSpPr>
        <p:spPr>
          <a:xfrm flipH="1" flipV="1">
            <a:off x="8786812" y="1972626"/>
            <a:ext cx="45719" cy="45719"/>
          </a:xfrm>
        </p:spPr>
        <p:txBody>
          <a:bodyPr>
            <a:normAutofit fontScale="25000" lnSpcReduction="20000"/>
          </a:bodyPr>
          <a:lstStyle/>
          <a:p>
            <a:endParaRPr lang="en-GB" dirty="0"/>
          </a:p>
        </p:txBody>
      </p:sp>
      <p:pic>
        <p:nvPicPr>
          <p:cNvPr id="1026" name="Picture 2" descr="C:\Users\r.SCHOOL.007\AppData\Local\Microsoft\Windows\Temporary Internet Files\Content.IE5\8DNICFJZ\220px-NA-306-NT-3163V[1].jpg"/>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796136" y="2276872"/>
            <a:ext cx="2520280" cy="2377623"/>
          </a:xfrm>
          <a:prstGeom prst="rect">
            <a:avLst/>
          </a:prstGeom>
          <a:noFill/>
          <a:extLst>
            <a:ext uri="{909E8E84-426E-40DD-AFC4-6F175D3DCCD1}">
              <a14:hiddenFill xmlns:a14="http://schemas.microsoft.com/office/drawing/2010/main">
                <a:solidFill>
                  <a:srgbClr val="FFFFFF"/>
                </a:solidFill>
              </a14:hiddenFill>
            </a:ext>
          </a:extLst>
        </p:spPr>
      </p:pic>
      <p:sp>
        <p:nvSpPr>
          <p:cNvPr id="4" name="Bent Arrow 3"/>
          <p:cNvSpPr/>
          <p:nvPr/>
        </p:nvSpPr>
        <p:spPr>
          <a:xfrm rot="14607580">
            <a:off x="4031940" y="5481228"/>
            <a:ext cx="1296144" cy="7920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17729278"/>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3" name="explode.wav"/>
          </p:stSnd>
        </p:sndAc>
      </p:transition>
    </mc:Choice>
    <mc:Fallback>
      <p:transition spd="slow">
        <p:dissolv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heel(1)">
                                      <p:cBhvr>
                                        <p:cTn id="20" dur="2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45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5400" dirty="0">
              <a:latin typeface="Bauhaus 93" panose="04030905020B02020C02" pitchFamily="82" charset="0"/>
            </a:endParaRPr>
          </a:p>
        </p:txBody>
      </p:sp>
      <p:sp>
        <p:nvSpPr>
          <p:cNvPr id="3" name="Text Placeholder 2"/>
          <p:cNvSpPr>
            <a:spLocks noGrp="1"/>
          </p:cNvSpPr>
          <p:nvPr>
            <p:ph type="body" sz="half" idx="2"/>
          </p:nvPr>
        </p:nvSpPr>
        <p:spPr/>
        <p:txBody>
          <a:bodyPr>
            <a:normAutofit/>
          </a:bodyPr>
          <a:lstStyle/>
          <a:p>
            <a:endParaRPr lang="en-GB" sz="4000" dirty="0">
              <a:latin typeface="Bauhaus 93" panose="04030905020B02020C02" pitchFamily="82" charset="0"/>
            </a:endParaRPr>
          </a:p>
        </p:txBody>
      </p:sp>
      <p:sp>
        <p:nvSpPr>
          <p:cNvPr id="4" name="Content Placeholder 3"/>
          <p:cNvSpPr>
            <a:spLocks noGrp="1"/>
          </p:cNvSpPr>
          <p:nvPr>
            <p:ph sz="quarter" idx="14"/>
          </p:nvPr>
        </p:nvSpPr>
        <p:spPr/>
        <p:txBody>
          <a:bodyPr/>
          <a:lstStyle/>
          <a:p>
            <a:endParaRPr lang="en-GB"/>
          </a:p>
        </p:txBody>
      </p:sp>
    </p:spTree>
    <p:extLst>
      <p:ext uri="{BB962C8B-B14F-4D97-AF65-F5344CB8AC3E}">
        <p14:creationId xmlns:p14="http://schemas.microsoft.com/office/powerpoint/2010/main" val="36724205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3" name="explod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100</TotalTime>
  <Words>286</Words>
  <Application>Microsoft Office PowerPoint</Application>
  <PresentationFormat>On-screen Show (4:3)</PresentationFormat>
  <Paragraphs>10</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Mylar</vt:lpstr>
      <vt:lpstr>  WW2 BLITZ</vt:lpstr>
      <vt:lpstr> What was the Blitz ?</vt:lpstr>
      <vt:lpstr>Children in the blitz</vt:lpstr>
      <vt:lpstr>The effect of the blitz</vt:lpstr>
      <vt:lpstr>PowerPoint Presentation</vt:lpstr>
    </vt:vector>
  </TitlesOfParts>
  <Company>Authorised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WW2 BLITZ</dc:title>
  <dc:creator>Windows User</dc:creator>
  <cp:lastModifiedBy>Windows User</cp:lastModifiedBy>
  <cp:revision>11</cp:revision>
  <dcterms:created xsi:type="dcterms:W3CDTF">2019-11-07T14:19:31Z</dcterms:created>
  <dcterms:modified xsi:type="dcterms:W3CDTF">2019-11-08T12:03:54Z</dcterms:modified>
</cp:coreProperties>
</file>